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0" r:id="rId3"/>
    <p:sldId id="28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174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85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488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925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0932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77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295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0786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65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09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64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539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32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073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14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67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174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A32C3A-3891-483E-A408-8084B7FAF6A2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15E0AD-A201-4DBF-9791-F44D3DC89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56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84856" y="4649273"/>
            <a:ext cx="9350062" cy="1692855"/>
          </a:xfrm>
        </p:spPr>
        <p:txBody>
          <a:bodyPr>
            <a:normAutofit/>
          </a:bodyPr>
          <a:lstStyle/>
          <a:p>
            <a:pPr algn="ctr"/>
            <a:r>
              <a:rPr lang="mn-MN" sz="1400" b="1" dirty="0" smtClean="0">
                <a:latin typeface="Arial Mon" pitchFamily="34" charset="0"/>
              </a:rPr>
              <a:t>2018 </a:t>
            </a:r>
            <a:r>
              <a:rPr lang="mn-MN" sz="1400" b="1" dirty="0">
                <a:latin typeface="Arial Mon" pitchFamily="34" charset="0"/>
              </a:rPr>
              <a:t>оны </a:t>
            </a:r>
            <a:r>
              <a:rPr lang="mn-MN" sz="1400" b="1" dirty="0" smtClean="0">
                <a:latin typeface="Arial Mon" pitchFamily="34" charset="0"/>
              </a:rPr>
              <a:t>ажил мэргэжлийн аваргууд </a:t>
            </a:r>
            <a:r>
              <a:rPr lang="mn-MN" sz="1400" b="1" dirty="0">
                <a:latin typeface="Arial Mon" pitchFamily="34" charset="0"/>
              </a:rPr>
              <a:t>тодорч </a:t>
            </a:r>
            <a:r>
              <a:rPr lang="mn-MN" sz="1400" b="1" dirty="0" smtClean="0">
                <a:latin typeface="Arial Mon" pitchFamily="34" charset="0"/>
              </a:rPr>
              <a:t> </a:t>
            </a:r>
            <a:r>
              <a:rPr lang="mn-MN" sz="1400" b="1" dirty="0">
                <a:latin typeface="Arial Mon" pitchFamily="34" charset="0"/>
              </a:rPr>
              <a:t>ИТХ-ын </a:t>
            </a:r>
            <a:r>
              <a:rPr lang="mn-MN" sz="1400" b="1" dirty="0" smtClean="0">
                <a:latin typeface="Arial Mon" pitchFamily="34" charset="0"/>
              </a:rPr>
              <a:t>“өргөмжлөл"-өөр эмт-ийн эрхлэгч а.шинэ-од, "Тэргүүний </a:t>
            </a:r>
            <a:r>
              <a:rPr lang="mn-MN" sz="1400" b="1" dirty="0">
                <a:latin typeface="Arial Mon" pitchFamily="34" charset="0"/>
              </a:rPr>
              <a:t>хамт олон"-оор </a:t>
            </a:r>
            <a:r>
              <a:rPr lang="mn-MN" sz="1400" b="1" dirty="0" smtClean="0">
                <a:latin typeface="Arial Mon" pitchFamily="34" charset="0"/>
              </a:rPr>
              <a:t>еббдс, "Төрийн </a:t>
            </a:r>
            <a:r>
              <a:rPr lang="mn-MN" sz="1400" b="1" dirty="0">
                <a:latin typeface="Arial Mon" pitchFamily="34" charset="0"/>
              </a:rPr>
              <a:t>албаны тэргүүний ажилтан"-</a:t>
            </a:r>
            <a:r>
              <a:rPr lang="mn-MN" sz="1400" b="1" dirty="0" smtClean="0">
                <a:latin typeface="Arial Mon" pitchFamily="34" charset="0"/>
              </a:rPr>
              <a:t>аар н.дэлгэрмаа," </a:t>
            </a:r>
            <a:r>
              <a:rPr lang="mn-MN" sz="1400" b="1" dirty="0">
                <a:latin typeface="Arial Mon" pitchFamily="34" charset="0"/>
              </a:rPr>
              <a:t>сумын "Аварга малчин"-аар </a:t>
            </a:r>
            <a:r>
              <a:rPr lang="mn-MN" sz="1400" b="1" dirty="0" smtClean="0">
                <a:latin typeface="Arial Mon" pitchFamily="34" charset="0"/>
              </a:rPr>
              <a:t>д.амарсанаа, м.авдигани, д.баттогтох, п.бат-эрдэнэ, я.бадамдорж, л.баттөр, б.гансүх,  “тэргүүний суралцагч"-</a:t>
            </a:r>
            <a:r>
              <a:rPr lang="mn-MN" sz="1400" b="1" dirty="0">
                <a:latin typeface="Arial Mon" pitchFamily="34" charset="0"/>
              </a:rPr>
              <a:t>аар </a:t>
            </a:r>
            <a:r>
              <a:rPr lang="mn-MN" sz="1400" b="1" dirty="0" smtClean="0">
                <a:latin typeface="Arial Mon" pitchFamily="34" charset="0"/>
              </a:rPr>
              <a:t>Г.ганбагана нар </a:t>
            </a:r>
            <a:r>
              <a:rPr lang="mn-MN" sz="1400" b="1" dirty="0">
                <a:latin typeface="Arial Mon" pitchFamily="34" charset="0"/>
              </a:rPr>
              <a:t>тус тус шагнагдлаа</a:t>
            </a:r>
            <a:r>
              <a:rPr lang="mn-MN" sz="1200" b="1" dirty="0">
                <a:latin typeface="Arial Mon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mn-M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 descr="Ð. Ð¥Ò¯ÑÑÐ»ÑÑÐ»Ð³Ð°-Ð½ Ð·ÑÑÐ°Ð³.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707" y="1423116"/>
            <a:ext cx="4430332" cy="3052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Content Placeholder 12" descr="Ð. Ð¥Ò¯ÑÑÐ»ÑÑÐ»Ð³Ð°-Ð½ Ð·ÑÑÐ°Ð³.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796" y="1423117"/>
            <a:ext cx="4545805" cy="3084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Ð. Ð¥Ò¯ÑÑÐ»ÑÑÐ»Ð³Ð°-Ð½ Ð·ÑÑÐ°Ð³.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107" y="1575516"/>
            <a:ext cx="4430332" cy="3052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Ð. Ð¥Ò¯ÑÑÐ»ÑÑÐ»Ð³Ð°-Ð½ Ð·ÑÑÐ°Ð³.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107" y="1562453"/>
            <a:ext cx="4430332" cy="3052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746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860359" cy="1507067"/>
          </a:xfrm>
        </p:spPr>
        <p:txBody>
          <a:bodyPr>
            <a:normAutofit/>
          </a:bodyPr>
          <a:lstStyle/>
          <a:p>
            <a:pPr algn="ctr"/>
            <a:r>
              <a:rPr lang="mn-MN" sz="1200" dirty="0" smtClean="0"/>
              <a:t> </a:t>
            </a:r>
            <a:r>
              <a:rPr lang="mn-MN" sz="1200" dirty="0"/>
              <a:t>сумын ЗДТГазар, </a:t>
            </a:r>
            <a:r>
              <a:rPr lang="mn-MN" sz="1200" dirty="0" smtClean="0"/>
              <a:t>аж ахуйн нэгж албан байгууллагууд  </a:t>
            </a:r>
            <a:r>
              <a:rPr lang="mn-MN" sz="1200" dirty="0"/>
              <a:t>2019 оны  01 дүгээр сарын 24</a:t>
            </a:r>
            <a:r>
              <a:rPr lang="en-US" sz="1200" dirty="0"/>
              <a:t>-</a:t>
            </a:r>
            <a:r>
              <a:rPr lang="mn-MN" sz="1200" dirty="0"/>
              <a:t>ны өдөр Соелын  төвд нийт  </a:t>
            </a:r>
            <a:r>
              <a:rPr lang="mn-MN" sz="1200" dirty="0" smtClean="0"/>
              <a:t>242 </a:t>
            </a:r>
            <a:r>
              <a:rPr lang="mn-MN" sz="1200" dirty="0"/>
              <a:t>ахмад настануудад хүндэтгэл үзүүллээ.  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https://scontent.fuln6-1.fna.fbcdn.net/v/t1.0-9/50603692_2025989447699939_5450059704711512064_n.jpg?_nc_cat=110&amp;_nc_ht=scontent.fuln6-1.fna&amp;oh=0e9e1d1dd663133d389305571a604682&amp;oe=5CC3DA6B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086" y="1385909"/>
            <a:ext cx="4593649" cy="3147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Content Placeholder 9" descr="Ð. Ð¥Ò¯ÑÑÐ»ÑÑÐ»Ð³Ð°-Ð½ Ð·ÑÑÐ°Ð³.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77" y="1390852"/>
            <a:ext cx="4568774" cy="3103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3839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53" y="4525969"/>
            <a:ext cx="10051521" cy="1507067"/>
          </a:xfrm>
        </p:spPr>
        <p:txBody>
          <a:bodyPr>
            <a:normAutofit/>
          </a:bodyPr>
          <a:lstStyle/>
          <a:p>
            <a:pPr algn="ctr"/>
            <a:r>
              <a:rPr lang="mn-MN" sz="1200" dirty="0" smtClean="0"/>
              <a:t>Сумын ИТХ-ын дарга г.отгонжав, ЗДТГ-ын дарга Г.бямбадалай нар ахмадуудад </a:t>
            </a:r>
            <a:br>
              <a:rPr lang="mn-MN" sz="1200" dirty="0" smtClean="0"/>
            </a:br>
            <a:r>
              <a:rPr lang="mn-MN" sz="1200" dirty="0" smtClean="0"/>
              <a:t>хүндэтгэл үзүүлж байна.</a:t>
            </a:r>
            <a:br>
              <a:rPr lang="mn-MN" sz="1200" dirty="0" smtClean="0"/>
            </a:b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Bayrsaihan Dashdondog-Ð½ Ð·ÑÑÐ°Ð³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35" y="1442435"/>
            <a:ext cx="4500875" cy="3090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Content Placeholder 9" descr="Ð. Ð¥Ò¯ÑÑÐ»ÑÑÐ»Ð³Ð°-Ð½ Ð·ÑÑÐ°Ð³.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30" y="1442368"/>
            <a:ext cx="4545805" cy="3116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1055569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100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Slice</vt:lpstr>
      <vt:lpstr>2018 оны ажил мэргэжлийн аваргууд тодорч  ИТХ-ын “өргөмжлөл"-өөр эмт-ийн эрхлэгч а.шинэ-од, "Тэргүүний хамт олон"-оор еббдс, "Төрийн албаны тэргүүний ажилтан"-аар н.дэлгэрмаа," сумын "Аварга малчин"-аар д.амарсанаа, м.авдигани, д.баттогтох, п.бат-эрдэнэ, я.бадамдорж, л.баттөр, б.гансүх,  “тэргүүний суралцагч"-аар Г.ганбагана нар тус тус шагнагдлаа. </vt:lpstr>
      <vt:lpstr> сумын ЗДТГазар, аж ахуйн нэгж албан байгууллагууд  2019 оны  01 дүгээр сарын 24-ны өдөр Соелын  төвд нийт  242 ахмад настануудад хүндэтгэл үзүүллээ.  </vt:lpstr>
      <vt:lpstr>Сумын ИТХ-ын дарга г.отгонжав, ЗДТГ-ын дарга Г.бямбадалай нар ахмадуудад  хүндэтгэл үзүүлж байна.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Жавхлант сумын халамжийн мэргэжилтэн м.жавхлантын гүйцэтгэл сайжруулах ажлын тайлан</dc:title>
  <dc:creator>jawhlant</dc:creator>
  <cp:lastModifiedBy>Home</cp:lastModifiedBy>
  <cp:revision>126</cp:revision>
  <cp:lastPrinted>2018-03-05T01:49:29Z</cp:lastPrinted>
  <dcterms:created xsi:type="dcterms:W3CDTF">2014-10-15T07:08:02Z</dcterms:created>
  <dcterms:modified xsi:type="dcterms:W3CDTF">2019-04-09T13:36:52Z</dcterms:modified>
</cp:coreProperties>
</file>